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sldIdLst>
    <p:sldId id="256" r:id="rId5"/>
    <p:sldId id="257" r:id="rId6"/>
    <p:sldId id="268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F55DC-BFC6-4159-921D-7B1C94B644EB}" v="44" dt="2023-01-30T02:56:08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56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82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6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4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9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4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9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fZcP4QP6G4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D34015-CA49-AA90-BE67-5F3D73874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953" y="2532180"/>
            <a:ext cx="5158858" cy="896820"/>
          </a:xfrm>
        </p:spPr>
        <p:txBody>
          <a:bodyPr>
            <a:normAutofit/>
          </a:bodyPr>
          <a:lstStyle/>
          <a:p>
            <a:r>
              <a:rPr lang="es-ES" dirty="0"/>
              <a:t>Windows y Mac Os</a:t>
            </a:r>
            <a:endParaRPr lang="es-G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63619B-672E-AF70-83B8-368A1DFB4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3633" y="4111089"/>
            <a:ext cx="4244733" cy="2215066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07000"/>
              </a:lnSpc>
              <a:spcAft>
                <a:spcPts val="1200"/>
              </a:spcAft>
            </a:pPr>
            <a:r>
              <a:rPr lang="es-GT" sz="5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Mariandré Gómez Espino – 1000119</a:t>
            </a:r>
            <a:endParaRPr lang="es-GT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es-GT" sz="5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Julio Anthony Engels Ruiz Coto – 1284719</a:t>
            </a:r>
            <a:endParaRPr lang="es-GT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es-GT" sz="5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Karla Alejandra Palacios Escobar - 1173219</a:t>
            </a:r>
            <a:endParaRPr lang="es-GT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es-GT" sz="5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Leonel Antonio Fuentes Loaiza – 1219220</a:t>
            </a:r>
            <a:endParaRPr lang="es-GT" sz="5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es-GT" sz="5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César Adrián Silva Pérez – 1184519</a:t>
            </a:r>
            <a:endParaRPr lang="es-G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GT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71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6966F-C3F0-7D9D-8995-925A137E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7" y="965337"/>
            <a:ext cx="3934408" cy="1043078"/>
          </a:xfrm>
        </p:spPr>
        <p:txBody>
          <a:bodyPr/>
          <a:lstStyle/>
          <a:p>
            <a:r>
              <a:rPr lang="es-ES"/>
              <a:t>Mac OS Classic</a:t>
            </a:r>
            <a:endParaRPr lang="es-GT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902024EE-0BF7-9B2D-CD15-B10B09C64D7C}"/>
              </a:ext>
            </a:extLst>
          </p:cNvPr>
          <p:cNvSpPr txBox="1">
            <a:spLocks/>
          </p:cNvSpPr>
          <p:nvPr/>
        </p:nvSpPr>
        <p:spPr>
          <a:xfrm>
            <a:off x="661435" y="2400948"/>
            <a:ext cx="4013202" cy="29781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Familia Mac OS Classic son los </a:t>
            </a:r>
            <a:r>
              <a:rPr lang="es-GT" dirty="0"/>
              <a:t>primeros</a:t>
            </a:r>
            <a:r>
              <a:rPr lang="en-US" dirty="0"/>
              <a:t> sistemas </a:t>
            </a:r>
            <a:r>
              <a:rPr lang="es-GT" dirty="0"/>
              <a:t>operativos</a:t>
            </a:r>
            <a:r>
              <a:rPr lang="en-US" dirty="0"/>
              <a:t> desarrollados por Apple</a:t>
            </a:r>
          </a:p>
          <a:p>
            <a:r>
              <a:rPr lang="en-US" dirty="0"/>
              <a:t>Cuentan con </a:t>
            </a:r>
            <a:r>
              <a:rPr lang="es-GT" dirty="0"/>
              <a:t>versiones</a:t>
            </a:r>
            <a:r>
              <a:rPr lang="en-US" dirty="0"/>
              <a:t> System 1 hasta Mac </a:t>
            </a:r>
            <a:r>
              <a:rPr lang="en-US" dirty="0" err="1"/>
              <a:t>Os</a:t>
            </a:r>
            <a:r>
              <a:rPr lang="en-US" dirty="0"/>
              <a:t> 9</a:t>
            </a:r>
          </a:p>
          <a:p>
            <a:r>
              <a:rPr lang="en-US" dirty="0"/>
              <a:t>Se </a:t>
            </a:r>
            <a:r>
              <a:rPr lang="es-GT" dirty="0"/>
              <a:t>caracterizaban</a:t>
            </a:r>
            <a:r>
              <a:rPr lang="en-US" dirty="0"/>
              <a:t> por ser un </a:t>
            </a:r>
            <a:r>
              <a:rPr lang="en-US" dirty="0" err="1"/>
              <a:t>sistema</a:t>
            </a:r>
            <a:r>
              <a:rPr lang="en-US" dirty="0"/>
              <a:t> operativo totalmente </a:t>
            </a:r>
            <a:r>
              <a:rPr lang="es-GT" dirty="0"/>
              <a:t>gráfico</a:t>
            </a:r>
          </a:p>
          <a:p>
            <a:r>
              <a:rPr lang="en-US" dirty="0"/>
              <a:t>En la version System 6 se </a:t>
            </a:r>
            <a:r>
              <a:rPr lang="en-US" dirty="0" err="1"/>
              <a:t>implementan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colores</a:t>
            </a:r>
            <a:endParaRPr lang="en-US" dirty="0"/>
          </a:p>
          <a:p>
            <a:r>
              <a:rPr lang="en-US" dirty="0"/>
              <a:t>Sistema de </a:t>
            </a:r>
            <a:r>
              <a:rPr lang="en-US" dirty="0" err="1"/>
              <a:t>archivos</a:t>
            </a:r>
            <a:r>
              <a:rPr lang="en-US" dirty="0"/>
              <a:t> finder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6A1FF0-D9C2-B993-7CEE-5A1B71A6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200" y="1192336"/>
            <a:ext cx="6530906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7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6966F-C3F0-7D9D-8995-925A137E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7" y="965337"/>
            <a:ext cx="3934408" cy="1043078"/>
          </a:xfrm>
        </p:spPr>
        <p:txBody>
          <a:bodyPr/>
          <a:lstStyle/>
          <a:p>
            <a:r>
              <a:rPr lang="es-ES" dirty="0"/>
              <a:t>Mac OS X</a:t>
            </a:r>
            <a:endParaRPr lang="es-GT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902024EE-0BF7-9B2D-CD15-B10B09C64D7C}"/>
              </a:ext>
            </a:extLst>
          </p:cNvPr>
          <p:cNvSpPr txBox="1">
            <a:spLocks/>
          </p:cNvSpPr>
          <p:nvPr/>
        </p:nvSpPr>
        <p:spPr>
          <a:xfrm>
            <a:off x="568129" y="2223666"/>
            <a:ext cx="4013202" cy="2978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Desarrollado</a:t>
            </a:r>
            <a:r>
              <a:rPr lang="en-US" dirty="0"/>
              <a:t> </a:t>
            </a:r>
            <a:r>
              <a:rPr lang="en-US" dirty="0" err="1"/>
              <a:t>apartir</a:t>
            </a:r>
            <a:r>
              <a:rPr lang="en-US" dirty="0"/>
              <a:t> de Mac OS Classic y </a:t>
            </a:r>
            <a:r>
              <a:rPr lang="en-US" dirty="0" err="1"/>
              <a:t>NeXTSTEP</a:t>
            </a:r>
            <a:endParaRPr lang="en-US" dirty="0"/>
          </a:p>
          <a:p>
            <a:r>
              <a:rPr lang="en-US" dirty="0"/>
              <a:t>Nueva </a:t>
            </a:r>
            <a:r>
              <a:rPr lang="en-US" dirty="0" err="1"/>
              <a:t>interfaz</a:t>
            </a:r>
            <a:r>
              <a:rPr lang="en-US" dirty="0"/>
              <a:t> </a:t>
            </a:r>
            <a:r>
              <a:rPr lang="en-US" dirty="0" err="1"/>
              <a:t>gráfica</a:t>
            </a:r>
            <a:r>
              <a:rPr lang="en-US" dirty="0"/>
              <a:t> </a:t>
            </a:r>
            <a:r>
              <a:rPr lang="en-US" dirty="0" err="1"/>
              <a:t>llamada</a:t>
            </a:r>
            <a:r>
              <a:rPr lang="en-US" dirty="0"/>
              <a:t> “Aqua”</a:t>
            </a:r>
          </a:p>
          <a:p>
            <a:r>
              <a:rPr lang="en-US" dirty="0"/>
              <a:t>Tipo de </a:t>
            </a:r>
            <a:r>
              <a:rPr lang="en-US" dirty="0" err="1"/>
              <a:t>núcleo</a:t>
            </a:r>
            <a:r>
              <a:rPr lang="en-US" dirty="0"/>
              <a:t> </a:t>
            </a:r>
            <a:r>
              <a:rPr lang="en-US" dirty="0" err="1"/>
              <a:t>Híbrido</a:t>
            </a:r>
            <a:r>
              <a:rPr lang="en-US" dirty="0"/>
              <a:t>(XNU)</a:t>
            </a:r>
          </a:p>
          <a:p>
            <a:r>
              <a:rPr lang="en-US" dirty="0"/>
              <a:t> </a:t>
            </a:r>
            <a:r>
              <a:rPr lang="en-US" dirty="0" err="1"/>
              <a:t>Introducción</a:t>
            </a:r>
            <a:r>
              <a:rPr lang="en-US" dirty="0"/>
              <a:t> a Siri, iCloud, Widgets, etc.</a:t>
            </a:r>
          </a:p>
        </p:txBody>
      </p:sp>
      <p:pic>
        <p:nvPicPr>
          <p:cNvPr id="1028" name="Picture 4" descr="macOS, el sistema operativo que cambió a Apple, cumple 20 años">
            <a:extLst>
              <a:ext uri="{FF2B5EF4-FFF2-40B4-BE49-F238E27FC236}">
                <a16:creationId xmlns:a16="http://schemas.microsoft.com/office/drawing/2014/main" id="{4341EC90-2AE2-8F58-2A7A-18281014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265" y="858805"/>
            <a:ext cx="6853852" cy="514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70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6966F-C3F0-7D9D-8995-925A137E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7" y="965337"/>
            <a:ext cx="3934408" cy="1043078"/>
          </a:xfrm>
        </p:spPr>
        <p:txBody>
          <a:bodyPr/>
          <a:lstStyle/>
          <a:p>
            <a:r>
              <a:rPr lang="es-ES" dirty="0"/>
              <a:t>Mac OS 11</a:t>
            </a:r>
            <a:endParaRPr lang="es-GT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902024EE-0BF7-9B2D-CD15-B10B09C64D7C}"/>
              </a:ext>
            </a:extLst>
          </p:cNvPr>
          <p:cNvSpPr txBox="1">
            <a:spLocks/>
          </p:cNvSpPr>
          <p:nvPr/>
        </p:nvSpPr>
        <p:spPr>
          <a:xfrm>
            <a:off x="530806" y="2484923"/>
            <a:ext cx="4013202" cy="2978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Interfaz</a:t>
            </a:r>
            <a:r>
              <a:rPr lang="en-US" dirty="0"/>
              <a:t> </a:t>
            </a:r>
            <a:r>
              <a:rPr lang="es-GT" dirty="0"/>
              <a:t>gráfica</a:t>
            </a:r>
            <a:r>
              <a:rPr lang="en-US" dirty="0"/>
              <a:t> parecida a IOS</a:t>
            </a:r>
          </a:p>
          <a:p>
            <a:r>
              <a:rPr lang="en-US" dirty="0" err="1"/>
              <a:t>Mejora</a:t>
            </a:r>
            <a:r>
              <a:rPr lang="en-US" dirty="0"/>
              <a:t> en  la </a:t>
            </a:r>
            <a:r>
              <a:rPr lang="en-US" dirty="0" err="1"/>
              <a:t>velocidad</a:t>
            </a:r>
            <a:r>
              <a:rPr lang="en-US" dirty="0"/>
              <a:t> y </a:t>
            </a:r>
            <a:r>
              <a:rPr lang="en-US" dirty="0" err="1"/>
              <a:t>seguridad</a:t>
            </a:r>
            <a:endParaRPr lang="en-US" dirty="0"/>
          </a:p>
          <a:p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mínimos</a:t>
            </a:r>
            <a:r>
              <a:rPr lang="en-US" dirty="0"/>
              <a:t>: 4GB de RAM  y 20 GB de </a:t>
            </a:r>
            <a:r>
              <a:rPr lang="en-US" dirty="0" err="1"/>
              <a:t>almacenamiento</a:t>
            </a:r>
            <a:endParaRPr lang="en-US" dirty="0"/>
          </a:p>
        </p:txBody>
      </p:sp>
      <p:pic>
        <p:nvPicPr>
          <p:cNvPr id="2050" name="Picture 2" descr="macOS 11 Ventura is the operating system Apple should be making | BetaNews">
            <a:extLst>
              <a:ext uri="{FF2B5EF4-FFF2-40B4-BE49-F238E27FC236}">
                <a16:creationId xmlns:a16="http://schemas.microsoft.com/office/drawing/2014/main" id="{93B4478A-2984-FEF2-25D8-4151BD239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3" y="1486876"/>
            <a:ext cx="6826898" cy="382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2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6966F-C3F0-7D9D-8995-925A137E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7" y="965337"/>
            <a:ext cx="3934408" cy="1043078"/>
          </a:xfrm>
        </p:spPr>
        <p:txBody>
          <a:bodyPr/>
          <a:lstStyle/>
          <a:p>
            <a:r>
              <a:rPr lang="es-ES" dirty="0"/>
              <a:t>Mac OS 13</a:t>
            </a:r>
            <a:endParaRPr lang="es-GT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902024EE-0BF7-9B2D-CD15-B10B09C64D7C}"/>
              </a:ext>
            </a:extLst>
          </p:cNvPr>
          <p:cNvSpPr txBox="1">
            <a:spLocks/>
          </p:cNvSpPr>
          <p:nvPr/>
        </p:nvSpPr>
        <p:spPr>
          <a:xfrm>
            <a:off x="465491" y="2438271"/>
            <a:ext cx="4013202" cy="2978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 </a:t>
            </a:r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Iphone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camara web </a:t>
            </a:r>
          </a:p>
          <a:p>
            <a:r>
              <a:rPr lang="en-US" dirty="0" err="1"/>
              <a:t>Interfaz</a:t>
            </a:r>
            <a:r>
              <a:rPr lang="en-US" dirty="0"/>
              <a:t> mas </a:t>
            </a:r>
            <a:r>
              <a:rPr lang="en-US" dirty="0" err="1"/>
              <a:t>compartible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IOS 16</a:t>
            </a:r>
          </a:p>
          <a:p>
            <a:r>
              <a:rPr lang="en-US" dirty="0" err="1"/>
              <a:t>Mejora</a:t>
            </a:r>
            <a:r>
              <a:rPr lang="en-US" dirty="0"/>
              <a:t> 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rendimiento</a:t>
            </a:r>
            <a:r>
              <a:rPr lang="en-US" dirty="0"/>
              <a:t> del Sistema </a:t>
            </a:r>
          </a:p>
          <a:p>
            <a:endParaRPr lang="en-US" dirty="0"/>
          </a:p>
        </p:txBody>
      </p:sp>
      <p:pic>
        <p:nvPicPr>
          <p:cNvPr id="3074" name="Picture 2" descr="Due mesi con macOS 13 Ventura: la chiusura del cerchio | DDay.it">
            <a:extLst>
              <a:ext uri="{FF2B5EF4-FFF2-40B4-BE49-F238E27FC236}">
                <a16:creationId xmlns:a16="http://schemas.microsoft.com/office/drawing/2014/main" id="{04FDEF83-A2F9-BD53-8E1F-494DE4B65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94" y="1363630"/>
            <a:ext cx="6609184" cy="41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473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34770C-AB27-5E8E-3650-723C6A41F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1622" y="2951126"/>
            <a:ext cx="6714932" cy="955748"/>
          </a:xfrm>
        </p:spPr>
        <p:txBody>
          <a:bodyPr/>
          <a:lstStyle/>
          <a:p>
            <a:r>
              <a:rPr lang="es-GT" dirty="0">
                <a:hlinkClick r:id="rId2"/>
              </a:rPr>
              <a:t>https://www.youtube.com/watch?v=yfZcP4QP6G4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21828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30513-4938-41F4-83D6-68E2ECF3D9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66925" y="130208"/>
            <a:ext cx="8058150" cy="1454150"/>
          </a:xfrm>
        </p:spPr>
        <p:txBody>
          <a:bodyPr/>
          <a:lstStyle/>
          <a:p>
            <a:pPr algn="ctr"/>
            <a:r>
              <a:rPr lang="es-GT" dirty="0"/>
              <a:t>Sistema operativo Microsoft Windows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E77224-8633-3F49-B685-9E0E7D28FD2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7159" y="2656762"/>
            <a:ext cx="3509963" cy="171608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1800" dirty="0"/>
              <a:t>Microsoft maneja arquitectura micronúcleos.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1800" dirty="0"/>
              <a:t>Es un sistema operativo de memoria virtual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sz="1800" dirty="0"/>
              <a:t>Retrocompatibilidad de apps de versiones anteriores a la actual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7333B69-99DB-90F4-4779-59077D2F6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63" y="2139625"/>
            <a:ext cx="7432610" cy="446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30513-4938-41F4-83D6-68E2ECF3D9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66925" y="0"/>
            <a:ext cx="8058150" cy="1452562"/>
          </a:xfrm>
        </p:spPr>
        <p:txBody>
          <a:bodyPr/>
          <a:lstStyle/>
          <a:p>
            <a:pPr algn="ctr"/>
            <a:r>
              <a:rPr lang="es-GT" dirty="0"/>
              <a:t>Sistema operativo Mac OS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E77224-8633-3F49-B685-9E0E7D28FD2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18457" y="2570162"/>
            <a:ext cx="3509963" cy="1717675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G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Sistema operativo </a:t>
            </a:r>
            <a:r>
              <a:rPr lang="es-GT" sz="1800" dirty="0">
                <a:latin typeface="Arial" panose="020B0604020202020204" pitchFamily="34" charset="0"/>
                <a:ea typeface="Calibri" panose="020F0502020204030204" pitchFamily="34" charset="0"/>
              </a:rPr>
              <a:t>Mac OS </a:t>
            </a:r>
            <a:r>
              <a:rPr lang="es-GT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cuenta con un núcleo hibrido (monolítico y Microkernel) XNU, el cual fue desarrollado originalmente por NeXT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GT" sz="1800" dirty="0">
                <a:latin typeface="Arial" panose="020B0604020202020204" pitchFamily="34" charset="0"/>
                <a:ea typeface="Calibri" panose="020F0502020204030204" pitchFamily="34" charset="0"/>
              </a:rPr>
              <a:t>Es un sistema operativo Multiusuario </a:t>
            </a:r>
            <a:endParaRPr lang="es-GT" sz="1800" dirty="0"/>
          </a:p>
        </p:txBody>
      </p:sp>
      <p:pic>
        <p:nvPicPr>
          <p:cNvPr id="4098" name="Picture 2" descr="Capítulo 2: Estructuras de los Sistemas Operativos - ppt descargar">
            <a:extLst>
              <a:ext uri="{FF2B5EF4-FFF2-40B4-BE49-F238E27FC236}">
                <a16:creationId xmlns:a16="http://schemas.microsoft.com/office/drawing/2014/main" id="{4CF51BE8-4D25-118A-53B9-BE0FCFB4D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2" t="1794" r="6390" b="13004"/>
          <a:stretch/>
        </p:blipFill>
        <p:spPr bwMode="auto">
          <a:xfrm>
            <a:off x="6096000" y="2052735"/>
            <a:ext cx="4553338" cy="38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54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0D22E-EAC7-1624-DCCD-5CE933ED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307" y="990668"/>
            <a:ext cx="7807715" cy="2981274"/>
          </a:xfrm>
        </p:spPr>
        <p:txBody>
          <a:bodyPr/>
          <a:lstStyle/>
          <a:p>
            <a:pPr algn="ctr"/>
            <a:r>
              <a:rPr lang="es-GT" dirty="0"/>
              <a:t>DISTRIBUCIONES DE MICROSOFT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123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A0A7E8C1-C94C-2023-9143-01B16A21D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D00994-CC9C-B9A4-8B28-BE07F027C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5452" y="1291771"/>
            <a:ext cx="4291747" cy="2484101"/>
          </a:xfrm>
        </p:spPr>
        <p:txBody>
          <a:bodyPr>
            <a:normAutofit/>
          </a:bodyPr>
          <a:lstStyle/>
          <a:p>
            <a:r>
              <a:rPr lang="es-GT" dirty="0"/>
              <a:t>MS – DOS (MICROSOFT DISK OPERATING SYSTEM)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C4879-794C-864A-AF1B-7B7B3D52C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5451" y="3839030"/>
            <a:ext cx="3529747" cy="141877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buChar char="•"/>
            </a:pPr>
            <a:r>
              <a:rPr lang="es-GT" dirty="0"/>
              <a:t>Anunciada en Agosto de 1981</a:t>
            </a:r>
          </a:p>
          <a:p>
            <a:pPr marL="342900" indent="-342900">
              <a:buChar char="•"/>
            </a:pPr>
            <a:r>
              <a:rPr lang="es-GT" dirty="0"/>
              <a:t>Creada para equipos de IBM.</a:t>
            </a:r>
          </a:p>
        </p:txBody>
      </p:sp>
      <p:pic>
        <p:nvPicPr>
          <p:cNvPr id="4" name="Imagen 4" descr="Código QR&#10;&#10;Descripción generada automáticamente">
            <a:extLst>
              <a:ext uri="{FF2B5EF4-FFF2-40B4-BE49-F238E27FC236}">
                <a16:creationId xmlns:a16="http://schemas.microsoft.com/office/drawing/2014/main" id="{AE3C553F-F9CA-6F7C-723D-8A29256F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2" y="1745629"/>
            <a:ext cx="5852613" cy="339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6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D2D73E-B42D-0B39-8136-4A25DAFD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F2EC48-1679-28C4-02B0-84B73453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07577"/>
            <a:ext cx="5067299" cy="1709436"/>
          </a:xfrm>
        </p:spPr>
        <p:txBody>
          <a:bodyPr anchor="ctr">
            <a:normAutofit/>
          </a:bodyPr>
          <a:lstStyle/>
          <a:p>
            <a:r>
              <a:rPr lang="es-ES" sz="4800" dirty="0"/>
              <a:t>WINDOWS 1.0</a:t>
            </a:r>
          </a:p>
        </p:txBody>
      </p:sp>
      <p:pic>
        <p:nvPicPr>
          <p:cNvPr id="4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DD02C7B-2973-C8F8-F90E-D7B8CD95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74278"/>
            <a:ext cx="4201236" cy="290944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DDB2B1-4472-593E-5EB3-6EA79EAB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36850"/>
            <a:ext cx="5067300" cy="2978150"/>
          </a:xfrm>
        </p:spPr>
        <p:txBody>
          <a:bodyPr anchor="ctr">
            <a:normAutofit/>
          </a:bodyPr>
          <a:lstStyle/>
          <a:p>
            <a:r>
              <a:rPr lang="en-US" dirty="0"/>
              <a:t>Anunciada </a:t>
            </a:r>
            <a:r>
              <a:rPr lang="en-US" dirty="0" err="1"/>
              <a:t>el</a:t>
            </a:r>
            <a:r>
              <a:rPr lang="en-US" dirty="0"/>
              <a:t> 20 de </a:t>
            </a:r>
            <a:r>
              <a:rPr lang="en-US" dirty="0" err="1"/>
              <a:t>Noviembre</a:t>
            </a:r>
            <a:r>
              <a:rPr lang="en-US" dirty="0"/>
              <a:t> de 1985.</a:t>
            </a:r>
            <a:endParaRPr lang="es-ES" dirty="0"/>
          </a:p>
          <a:p>
            <a:r>
              <a:rPr lang="en-US" dirty="0"/>
              <a:t>Un </a:t>
            </a:r>
            <a:r>
              <a:rPr lang="en-US" dirty="0" err="1"/>
              <a:t>ambiente</a:t>
            </a:r>
            <a:r>
              <a:rPr lang="en-US" dirty="0"/>
              <a:t> operativo </a:t>
            </a:r>
            <a:r>
              <a:rPr lang="en-US" dirty="0" err="1"/>
              <a:t>multitarea</a:t>
            </a:r>
            <a:r>
              <a:rPr lang="en-US" dirty="0"/>
              <a:t> con </a:t>
            </a:r>
            <a:r>
              <a:rPr lang="en-US" dirty="0" err="1"/>
              <a:t>interfaz</a:t>
            </a:r>
            <a:r>
              <a:rPr lang="en-US" dirty="0"/>
              <a:t> de </a:t>
            </a:r>
            <a:r>
              <a:rPr lang="en-US" dirty="0" err="1"/>
              <a:t>usuario</a:t>
            </a:r>
            <a:r>
              <a:rPr lang="en-US" dirty="0"/>
              <a:t> en la Plataforma de PC.</a:t>
            </a:r>
          </a:p>
          <a:p>
            <a:r>
              <a:rPr lang="en-US" dirty="0">
                <a:ea typeface="+mn-lt"/>
                <a:cs typeface="+mn-lt"/>
              </a:rPr>
              <a:t>Se </a:t>
            </a:r>
            <a:r>
              <a:rPr lang="en-US" dirty="0" err="1">
                <a:ea typeface="+mn-lt"/>
                <a:cs typeface="+mn-lt"/>
              </a:rPr>
              <a:t>ejecuta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MS-DOS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una</a:t>
            </a:r>
            <a:r>
              <a:rPr lang="en-US" dirty="0">
                <a:ea typeface="+mn-lt"/>
                <a:cs typeface="+mn-lt"/>
              </a:rPr>
              <a:t> shell de 16 bits.</a:t>
            </a:r>
          </a:p>
        </p:txBody>
      </p:sp>
    </p:spTree>
    <p:extLst>
      <p:ext uri="{BB962C8B-B14F-4D97-AF65-F5344CB8AC3E}">
        <p14:creationId xmlns:p14="http://schemas.microsoft.com/office/powerpoint/2010/main" val="402922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AA3712-C5CA-A663-E80E-253CE093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E3B0A8-38C0-26F7-EC27-6D94DAC3C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2999"/>
            <a:ext cx="4173416" cy="1257299"/>
          </a:xfrm>
        </p:spPr>
        <p:txBody>
          <a:bodyPr anchor="ctr">
            <a:normAutofit/>
          </a:bodyPr>
          <a:lstStyle/>
          <a:p>
            <a:r>
              <a:rPr lang="es-ES" dirty="0"/>
              <a:t>WINDOWS XP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3F9350-C0CE-B3F5-4AB0-0927D8033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736850"/>
            <a:ext cx="4013202" cy="29781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Anunciada </a:t>
            </a:r>
            <a:r>
              <a:rPr lang="en-US" dirty="0" err="1"/>
              <a:t>el</a:t>
            </a:r>
            <a:r>
              <a:rPr lang="en-US" dirty="0"/>
              <a:t> 25 de </a:t>
            </a:r>
            <a:r>
              <a:rPr lang="en-US" dirty="0" err="1"/>
              <a:t>octubre</a:t>
            </a:r>
            <a:r>
              <a:rPr lang="en-US" dirty="0"/>
              <a:t> del 2001.</a:t>
            </a:r>
          </a:p>
          <a:p>
            <a:r>
              <a:rPr lang="en-US" dirty="0" err="1"/>
              <a:t>Construida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del kernel de Windows NT.</a:t>
            </a:r>
          </a:p>
          <a:p>
            <a:r>
              <a:rPr lang="en-US" dirty="0"/>
              <a:t>Grandes </a:t>
            </a:r>
            <a:r>
              <a:rPr lang="en-US" dirty="0" err="1"/>
              <a:t>mejoras</a:t>
            </a:r>
            <a:r>
              <a:rPr lang="en-US" dirty="0"/>
              <a:t> a la </a:t>
            </a:r>
            <a:r>
              <a:rPr lang="en-US" dirty="0" err="1"/>
              <a:t>interfaz</a:t>
            </a:r>
            <a:r>
              <a:rPr lang="en-US" dirty="0"/>
              <a:t> de </a:t>
            </a:r>
            <a:r>
              <a:rPr lang="en-US" dirty="0" err="1"/>
              <a:t>usuario</a:t>
            </a:r>
            <a:r>
              <a:rPr lang="en-US" dirty="0"/>
              <a:t>.</a:t>
            </a:r>
          </a:p>
          <a:p>
            <a:r>
              <a:rPr lang="en-US" dirty="0"/>
              <a:t>Un gran </a:t>
            </a:r>
            <a:r>
              <a:rPr lang="en-US" dirty="0" err="1"/>
              <a:t>incremento</a:t>
            </a:r>
            <a:r>
              <a:rPr lang="en-US" dirty="0"/>
              <a:t> de </a:t>
            </a:r>
            <a:r>
              <a:rPr lang="en-US" dirty="0" err="1"/>
              <a:t>velocidad</a:t>
            </a:r>
            <a:r>
              <a:rPr lang="en-US" dirty="0"/>
              <a:t> y </a:t>
            </a:r>
            <a:r>
              <a:rPr lang="en-US" dirty="0" err="1"/>
              <a:t>agilidad</a:t>
            </a:r>
            <a:r>
              <a:rPr lang="en-US" dirty="0"/>
              <a:t>.</a:t>
            </a:r>
          </a:p>
        </p:txBody>
      </p:sp>
      <p:pic>
        <p:nvPicPr>
          <p:cNvPr id="4" name="Imagen 4" descr="Interfaz de usuario gráfica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C36CFCE-0860-A643-1E6E-D35F2B69A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1" r="6275" b="-2"/>
          <a:stretch/>
        </p:blipFill>
        <p:spPr>
          <a:xfrm>
            <a:off x="6120859" y="882650"/>
            <a:ext cx="5184373" cy="50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5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AA3712-C5CA-A663-E80E-253CE093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16463B-8425-A9D2-7A03-CA012B9B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2999"/>
            <a:ext cx="4173416" cy="1257299"/>
          </a:xfrm>
        </p:spPr>
        <p:txBody>
          <a:bodyPr anchor="ctr">
            <a:normAutofit/>
          </a:bodyPr>
          <a:lstStyle/>
          <a:p>
            <a:r>
              <a:rPr lang="es-ES" dirty="0"/>
              <a:t>WINDOWS 11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873155-CEEA-931D-5F06-580E08853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736850"/>
            <a:ext cx="4013202" cy="29781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Anunciada </a:t>
            </a:r>
            <a:r>
              <a:rPr lang="en-US" dirty="0" err="1"/>
              <a:t>el</a:t>
            </a:r>
            <a:r>
              <a:rPr lang="en-US" dirty="0"/>
              <a:t> 5 de </a:t>
            </a:r>
            <a:r>
              <a:rPr lang="en-US" dirty="0" err="1"/>
              <a:t>octubre</a:t>
            </a:r>
            <a:r>
              <a:rPr lang="en-US" dirty="0"/>
              <a:t> del 2021.</a:t>
            </a:r>
          </a:p>
          <a:p>
            <a:r>
              <a:rPr lang="en-US" dirty="0" err="1"/>
              <a:t>Cambios</a:t>
            </a:r>
            <a:r>
              <a:rPr lang="en-US" dirty="0"/>
              <a:t> a </a:t>
            </a:r>
            <a:r>
              <a:rPr lang="en-US" dirty="0" err="1"/>
              <a:t>aspectos</a:t>
            </a:r>
            <a:r>
              <a:rPr lang="en-US" dirty="0"/>
              <a:t> </a:t>
            </a:r>
            <a:r>
              <a:rPr lang="en-US" dirty="0" err="1"/>
              <a:t>visuales</a:t>
            </a:r>
            <a:r>
              <a:rPr lang="en-US" dirty="0"/>
              <a:t>.</a:t>
            </a:r>
          </a:p>
          <a:p>
            <a:r>
              <a:rPr lang="en-US" dirty="0" err="1"/>
              <a:t>Mejoras</a:t>
            </a:r>
            <a:r>
              <a:rPr lang="en-US" dirty="0"/>
              <a:t> de </a:t>
            </a:r>
            <a:r>
              <a:rPr lang="en-US" dirty="0" err="1"/>
              <a:t>rendimiento</a:t>
            </a:r>
            <a:r>
              <a:rPr lang="en-US" dirty="0"/>
              <a:t> y </a:t>
            </a:r>
            <a:r>
              <a:rPr lang="en-US" dirty="0" err="1"/>
              <a:t>facilidades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ejecuta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con un </a:t>
            </a:r>
            <a:r>
              <a:rPr lang="en-US" dirty="0" err="1"/>
              <a:t>coprocesador</a:t>
            </a:r>
            <a:r>
              <a:rPr lang="en-US" dirty="0"/>
              <a:t> de </a:t>
            </a:r>
            <a:r>
              <a:rPr lang="en-US" dirty="0" err="1"/>
              <a:t>seguridad</a:t>
            </a:r>
            <a:r>
              <a:rPr lang="en-US" dirty="0"/>
              <a:t> de TPM 2.0.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Imagen 4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B4BDB043-B196-CE70-4D2D-05CCBCAFC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8" r="10138" b="-1"/>
          <a:stretch/>
        </p:blipFill>
        <p:spPr>
          <a:xfrm>
            <a:off x="6120859" y="882650"/>
            <a:ext cx="5184373" cy="50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80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6CE35-35EB-9FDA-C2FB-24BC98F3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004" y="804668"/>
            <a:ext cx="7675984" cy="2981274"/>
          </a:xfrm>
        </p:spPr>
        <p:txBody>
          <a:bodyPr/>
          <a:lstStyle/>
          <a:p>
            <a:r>
              <a:rPr lang="es-ES" dirty="0"/>
              <a:t>Distribuciones Mac OS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829419396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574ac56-bcd6-42b7-af7c-5a6b5a84b3d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3C0C397CBD1394CBF0BCB6648A18677" ma:contentTypeVersion="13" ma:contentTypeDescription="Crear nuevo documento." ma:contentTypeScope="" ma:versionID="df39196be47acef7f13e559b89347245">
  <xsd:schema xmlns:xsd="http://www.w3.org/2001/XMLSchema" xmlns:xs="http://www.w3.org/2001/XMLSchema" xmlns:p="http://schemas.microsoft.com/office/2006/metadata/properties" xmlns:ns3="1b10af88-a3d1-4556-a448-a9fab725f6ad" xmlns:ns4="7574ac56-bcd6-42b7-af7c-5a6b5a84b3d0" targetNamespace="http://schemas.microsoft.com/office/2006/metadata/properties" ma:root="true" ma:fieldsID="290cfdb6d8eaa8d2c942097d06860fee" ns3:_="" ns4:_="">
    <xsd:import namespace="1b10af88-a3d1-4556-a448-a9fab725f6ad"/>
    <xsd:import namespace="7574ac56-bcd6-42b7-af7c-5a6b5a84b3d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LengthInSeconds" minOccurs="0"/>
                <xsd:element ref="ns4:MediaServiceSearchPropertie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10af88-a3d1-4556-a448-a9fab725f6a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4ac56-bcd6-42b7-af7c-5a6b5a84b3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6E42B6-2133-49F7-82E0-CDC2206550BF}">
  <ds:schemaRefs>
    <ds:schemaRef ds:uri="7574ac56-bcd6-42b7-af7c-5a6b5a84b3d0"/>
    <ds:schemaRef ds:uri="http://schemas.openxmlformats.org/package/2006/metadata/core-properties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1b10af88-a3d1-4556-a448-a9fab725f6a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54C3C0-6D8E-4451-A5CE-A419BB83D6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10af88-a3d1-4556-a448-a9fab725f6ad"/>
    <ds:schemaRef ds:uri="7574ac56-bcd6-42b7-af7c-5a6b5a84b3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A2AA8-6394-4E9C-944B-502CEFFCF4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368</Words>
  <Application>Microsoft Office PowerPoint</Application>
  <PresentationFormat>Panorámica</PresentationFormat>
  <Paragraphs>52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Neue Haas Grotesk Text Pro</vt:lpstr>
      <vt:lpstr>Wingdings</vt:lpstr>
      <vt:lpstr>SwellVTI</vt:lpstr>
      <vt:lpstr>Windows y Mac Os</vt:lpstr>
      <vt:lpstr>Sistema operativo Microsoft Windows </vt:lpstr>
      <vt:lpstr>Sistema operativo Mac OS </vt:lpstr>
      <vt:lpstr>DISTRIBUCIONES DE MICROSOFT</vt:lpstr>
      <vt:lpstr>MS – DOS (MICROSOFT DISK OPERATING SYSTEM)</vt:lpstr>
      <vt:lpstr>WINDOWS 1.0</vt:lpstr>
      <vt:lpstr>WINDOWS XP</vt:lpstr>
      <vt:lpstr>WINDOWS 11</vt:lpstr>
      <vt:lpstr>Distribuciones Mac OS</vt:lpstr>
      <vt:lpstr>Mac OS Classic</vt:lpstr>
      <vt:lpstr>Mac OS X</vt:lpstr>
      <vt:lpstr>Mac OS 11</vt:lpstr>
      <vt:lpstr>Mac OS 13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y MacOs</dc:title>
  <dc:creator>MARIANDRE GOMEZ ESPINO</dc:creator>
  <cp:lastModifiedBy>MARIANDRE GOMEZ ESPINO</cp:lastModifiedBy>
  <cp:revision>99</cp:revision>
  <dcterms:created xsi:type="dcterms:W3CDTF">2023-01-28T18:06:11Z</dcterms:created>
  <dcterms:modified xsi:type="dcterms:W3CDTF">2023-01-31T16:53:39Z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0x010100D3C0C397CBD1394CBF0BCB6648A18677</vt:lpwstr>
  </property>
</Properties>
</file>